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64" r:id="rId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5584" autoAdjust="0"/>
  </p:normalViewPr>
  <p:slideViewPr>
    <p:cSldViewPr snapToGrid="0">
      <p:cViewPr varScale="1">
        <p:scale>
          <a:sx n="119" d="100"/>
          <a:sy n="119" d="100"/>
        </p:scale>
        <p:origin x="84" y="3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E966E8-DCA0-42DE-A10D-4868BED75878}"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F7DFB-4023-4036-BB09-7E1973D8C318}" type="slidenum">
              <a:rPr lang="en-US" smtClean="0"/>
              <a:t>‹#›</a:t>
            </a:fld>
            <a:endParaRPr lang="en-US"/>
          </a:p>
        </p:txBody>
      </p:sp>
    </p:spTree>
    <p:extLst>
      <p:ext uri="{BB962C8B-B14F-4D97-AF65-F5344CB8AC3E}">
        <p14:creationId xmlns:p14="http://schemas.microsoft.com/office/powerpoint/2010/main" val="2403986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966E8-DCA0-42DE-A10D-4868BED75878}"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F7DFB-4023-4036-BB09-7E1973D8C318}" type="slidenum">
              <a:rPr lang="en-US" smtClean="0"/>
              <a:t>‹#›</a:t>
            </a:fld>
            <a:endParaRPr lang="en-US"/>
          </a:p>
        </p:txBody>
      </p:sp>
    </p:spTree>
    <p:extLst>
      <p:ext uri="{BB962C8B-B14F-4D97-AF65-F5344CB8AC3E}">
        <p14:creationId xmlns:p14="http://schemas.microsoft.com/office/powerpoint/2010/main" val="1689847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966E8-DCA0-42DE-A10D-4868BED75878}"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F7DFB-4023-4036-BB09-7E1973D8C318}" type="slidenum">
              <a:rPr lang="en-US" smtClean="0"/>
              <a:t>‹#›</a:t>
            </a:fld>
            <a:endParaRPr lang="en-US"/>
          </a:p>
        </p:txBody>
      </p:sp>
    </p:spTree>
    <p:extLst>
      <p:ext uri="{BB962C8B-B14F-4D97-AF65-F5344CB8AC3E}">
        <p14:creationId xmlns:p14="http://schemas.microsoft.com/office/powerpoint/2010/main" val="2563071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uttons Grow and Turn on Path">
    <p:bg>
      <p:bgPr>
        <a:gradFill rotWithShape="1">
          <a:gsLst>
            <a:gs pos="0">
              <a:srgbClr val="FFFFFF"/>
            </a:gs>
            <a:gs pos="100000">
              <a:srgbClr val="D9D9D9"/>
            </a:gs>
          </a:gsLst>
          <a:lin ang="13500000" scaled="0"/>
        </a:gradFill>
        <a:effectLst/>
      </p:bgPr>
    </p:bg>
    <p:spTree>
      <p:nvGrpSpPr>
        <p:cNvPr id="1" name=""/>
        <p:cNvGrpSpPr/>
        <p:nvPr/>
      </p:nvGrpSpPr>
      <p:grpSpPr>
        <a:xfrm>
          <a:off x="0" y="0"/>
          <a:ext cx="0" cy="0"/>
          <a:chOff x="0" y="0"/>
          <a:chExt cx="0" cy="0"/>
        </a:xfrm>
      </p:grpSpPr>
      <p:sp>
        <p:nvSpPr>
          <p:cNvPr id="9" name="Freeform 8"/>
          <p:cNvSpPr/>
          <p:nvPr userDrawn="1"/>
        </p:nvSpPr>
        <p:spPr>
          <a:xfrm>
            <a:off x="-1" y="0"/>
            <a:ext cx="5227675" cy="6857999"/>
          </a:xfrm>
          <a:custGeom>
            <a:avLst/>
            <a:gdLst>
              <a:gd name="connsiteX0" fmla="*/ 10391 w 5552210"/>
              <a:gd name="connsiteY0" fmla="*/ 0 h 7602682"/>
              <a:gd name="connsiteX1" fmla="*/ 72736 w 5552210"/>
              <a:gd name="connsiteY1" fmla="*/ 51955 h 7602682"/>
              <a:gd name="connsiteX2" fmla="*/ 3574473 w 5552210"/>
              <a:gd name="connsiteY2" fmla="*/ 2545773 h 7602682"/>
              <a:gd name="connsiteX3" fmla="*/ 4956464 w 5552210"/>
              <a:gd name="connsiteY3" fmla="*/ 6878782 h 7602682"/>
              <a:gd name="connsiteX4" fmla="*/ 0 w 5552210"/>
              <a:gd name="connsiteY4" fmla="*/ 6889173 h 7602682"/>
              <a:gd name="connsiteX0" fmla="*/ 10391 w 5552210"/>
              <a:gd name="connsiteY0" fmla="*/ 0 h 7602682"/>
              <a:gd name="connsiteX1" fmla="*/ 72736 w 5552210"/>
              <a:gd name="connsiteY1" fmla="*/ 51955 h 7602682"/>
              <a:gd name="connsiteX2" fmla="*/ 3574473 w 5552210"/>
              <a:gd name="connsiteY2" fmla="*/ 2545773 h 7602682"/>
              <a:gd name="connsiteX3" fmla="*/ 4956464 w 5552210"/>
              <a:gd name="connsiteY3" fmla="*/ 6878782 h 7602682"/>
              <a:gd name="connsiteX4" fmla="*/ 0 w 5552210"/>
              <a:gd name="connsiteY4" fmla="*/ 6889173 h 7602682"/>
              <a:gd name="connsiteX0" fmla="*/ 10391 w 5552210"/>
              <a:gd name="connsiteY0" fmla="*/ 0 h 7602682"/>
              <a:gd name="connsiteX1" fmla="*/ 72736 w 5552210"/>
              <a:gd name="connsiteY1" fmla="*/ 51955 h 7602682"/>
              <a:gd name="connsiteX2" fmla="*/ 3574473 w 5552210"/>
              <a:gd name="connsiteY2" fmla="*/ 2545773 h 7602682"/>
              <a:gd name="connsiteX3" fmla="*/ 4956464 w 5552210"/>
              <a:gd name="connsiteY3" fmla="*/ 6878782 h 7602682"/>
              <a:gd name="connsiteX4" fmla="*/ 0 w 5552210"/>
              <a:gd name="connsiteY4" fmla="*/ 6889173 h 7602682"/>
              <a:gd name="connsiteX0" fmla="*/ 10391 w 5552210"/>
              <a:gd name="connsiteY0" fmla="*/ 0 h 7602682"/>
              <a:gd name="connsiteX1" fmla="*/ 72736 w 5552210"/>
              <a:gd name="connsiteY1" fmla="*/ 51955 h 7602682"/>
              <a:gd name="connsiteX2" fmla="*/ 3574473 w 5552210"/>
              <a:gd name="connsiteY2" fmla="*/ 2545773 h 7602682"/>
              <a:gd name="connsiteX3" fmla="*/ 4956464 w 5552210"/>
              <a:gd name="connsiteY3" fmla="*/ 6878782 h 7602682"/>
              <a:gd name="connsiteX4" fmla="*/ 0 w 5552210"/>
              <a:gd name="connsiteY4" fmla="*/ 6889173 h 7602682"/>
              <a:gd name="connsiteX5" fmla="*/ 10391 w 5552210"/>
              <a:gd name="connsiteY5" fmla="*/ 0 h 7602682"/>
              <a:gd name="connsiteX0" fmla="*/ 10391 w 5552210"/>
              <a:gd name="connsiteY0" fmla="*/ 0 h 6889173"/>
              <a:gd name="connsiteX1" fmla="*/ 72736 w 5552210"/>
              <a:gd name="connsiteY1" fmla="*/ 51955 h 6889173"/>
              <a:gd name="connsiteX2" fmla="*/ 3574473 w 5552210"/>
              <a:gd name="connsiteY2" fmla="*/ 2545773 h 6889173"/>
              <a:gd name="connsiteX3" fmla="*/ 4956464 w 5552210"/>
              <a:gd name="connsiteY3" fmla="*/ 6878782 h 6889173"/>
              <a:gd name="connsiteX4" fmla="*/ 0 w 5552210"/>
              <a:gd name="connsiteY4" fmla="*/ 6889173 h 6889173"/>
              <a:gd name="connsiteX5" fmla="*/ 10391 w 5552210"/>
              <a:gd name="connsiteY5" fmla="*/ 0 h 6889173"/>
              <a:gd name="connsiteX0" fmla="*/ 10391 w 4968587"/>
              <a:gd name="connsiteY0" fmla="*/ 0 h 6889173"/>
              <a:gd name="connsiteX1" fmla="*/ 72736 w 4968587"/>
              <a:gd name="connsiteY1" fmla="*/ 51955 h 6889173"/>
              <a:gd name="connsiteX2" fmla="*/ 4956464 w 4968587"/>
              <a:gd name="connsiteY2" fmla="*/ 6878782 h 6889173"/>
              <a:gd name="connsiteX3" fmla="*/ 0 w 4968587"/>
              <a:gd name="connsiteY3" fmla="*/ 6889173 h 6889173"/>
              <a:gd name="connsiteX4" fmla="*/ 10391 w 4968587"/>
              <a:gd name="connsiteY4" fmla="*/ 0 h 6889173"/>
              <a:gd name="connsiteX0" fmla="*/ 10391 w 4956464"/>
              <a:gd name="connsiteY0" fmla="*/ 0 h 6889173"/>
              <a:gd name="connsiteX1" fmla="*/ 4956464 w 4956464"/>
              <a:gd name="connsiteY1" fmla="*/ 6878782 h 6889173"/>
              <a:gd name="connsiteX2" fmla="*/ 0 w 4956464"/>
              <a:gd name="connsiteY2" fmla="*/ 6889173 h 6889173"/>
              <a:gd name="connsiteX3" fmla="*/ 10391 w 4956464"/>
              <a:gd name="connsiteY3" fmla="*/ 0 h 6889173"/>
              <a:gd name="connsiteX0" fmla="*/ 10391 w 4956464"/>
              <a:gd name="connsiteY0" fmla="*/ 0 h 6889173"/>
              <a:gd name="connsiteX1" fmla="*/ 4956464 w 4956464"/>
              <a:gd name="connsiteY1" fmla="*/ 6878782 h 6889173"/>
              <a:gd name="connsiteX2" fmla="*/ 0 w 4956464"/>
              <a:gd name="connsiteY2" fmla="*/ 6889173 h 6889173"/>
              <a:gd name="connsiteX3" fmla="*/ 10391 w 4956464"/>
              <a:gd name="connsiteY3" fmla="*/ 0 h 6889173"/>
              <a:gd name="connsiteX0" fmla="*/ 10391 w 4956464"/>
              <a:gd name="connsiteY0" fmla="*/ 0 h 6889173"/>
              <a:gd name="connsiteX1" fmla="*/ 4956464 w 4956464"/>
              <a:gd name="connsiteY1" fmla="*/ 6878782 h 6889173"/>
              <a:gd name="connsiteX2" fmla="*/ 0 w 4956464"/>
              <a:gd name="connsiteY2" fmla="*/ 6889173 h 6889173"/>
              <a:gd name="connsiteX3" fmla="*/ 10391 w 4956464"/>
              <a:gd name="connsiteY3" fmla="*/ 0 h 6889173"/>
              <a:gd name="connsiteX0" fmla="*/ 10391 w 4956464"/>
              <a:gd name="connsiteY0" fmla="*/ 0 h 6889173"/>
              <a:gd name="connsiteX1" fmla="*/ 4956464 w 4956464"/>
              <a:gd name="connsiteY1" fmla="*/ 6878782 h 6889173"/>
              <a:gd name="connsiteX2" fmla="*/ 0 w 4956464"/>
              <a:gd name="connsiteY2" fmla="*/ 6889173 h 6889173"/>
              <a:gd name="connsiteX3" fmla="*/ 10391 w 4956464"/>
              <a:gd name="connsiteY3" fmla="*/ 0 h 6889173"/>
              <a:gd name="connsiteX0" fmla="*/ 10391 w 4956464"/>
              <a:gd name="connsiteY0" fmla="*/ 0 h 6889173"/>
              <a:gd name="connsiteX1" fmla="*/ 4956464 w 4956464"/>
              <a:gd name="connsiteY1" fmla="*/ 6878782 h 6889173"/>
              <a:gd name="connsiteX2" fmla="*/ 0 w 4956464"/>
              <a:gd name="connsiteY2" fmla="*/ 6889173 h 6889173"/>
              <a:gd name="connsiteX3" fmla="*/ 10391 w 4956464"/>
              <a:gd name="connsiteY3" fmla="*/ 0 h 6889173"/>
            </a:gdLst>
            <a:ahLst/>
            <a:cxnLst>
              <a:cxn ang="0">
                <a:pos x="connsiteX0" y="connsiteY0"/>
              </a:cxn>
              <a:cxn ang="0">
                <a:pos x="connsiteX1" y="connsiteY1"/>
              </a:cxn>
              <a:cxn ang="0">
                <a:pos x="connsiteX2" y="connsiteY2"/>
              </a:cxn>
              <a:cxn ang="0">
                <a:pos x="connsiteX3" y="connsiteY3"/>
              </a:cxn>
            </a:cxnLst>
            <a:rect l="l" t="t" r="r" b="b"/>
            <a:pathLst>
              <a:path w="4956464" h="6889173">
                <a:moveTo>
                  <a:pt x="10391" y="0"/>
                </a:moveTo>
                <a:cubicBezTo>
                  <a:pt x="3352800" y="1236518"/>
                  <a:pt x="4426528" y="4305300"/>
                  <a:pt x="4956464" y="6878782"/>
                </a:cubicBezTo>
                <a:lnTo>
                  <a:pt x="0" y="6889173"/>
                </a:lnTo>
                <a:cubicBezTo>
                  <a:pt x="3464" y="4592782"/>
                  <a:pt x="6927" y="2296391"/>
                  <a:pt x="10391" y="0"/>
                </a:cubicBezTo>
                <a:close/>
              </a:path>
            </a:pathLst>
          </a:custGeom>
          <a:solidFill>
            <a:srgbClr val="FFFFFF"/>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 name="Date Placeholder 2"/>
          <p:cNvSpPr>
            <a:spLocks noGrp="1"/>
          </p:cNvSpPr>
          <p:nvPr>
            <p:ph type="dt" sz="half" idx="10"/>
          </p:nvPr>
        </p:nvSpPr>
        <p:spPr/>
        <p:txBody>
          <a:bodyPr/>
          <a:lstStyle/>
          <a:p>
            <a:fld id="{ACE966E8-DCA0-42DE-A10D-4868BED75878}" type="datetimeFigureOut">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CF7DFB-4023-4036-BB09-7E1973D8C318}" type="slidenum">
              <a:rPr lang="en-US" smtClean="0"/>
              <a:t>‹#›</a:t>
            </a:fld>
            <a:endParaRPr lang="en-US"/>
          </a:p>
        </p:txBody>
      </p:sp>
      <p:sp>
        <p:nvSpPr>
          <p:cNvPr id="8" name="Text Placeholder 1"/>
          <p:cNvSpPr>
            <a:spLocks noGrp="1"/>
          </p:cNvSpPr>
          <p:nvPr>
            <p:ph type="body" sz="quarter" idx="14"/>
          </p:nvPr>
        </p:nvSpPr>
        <p:spPr>
          <a:xfrm>
            <a:off x="2961952" y="838200"/>
            <a:ext cx="6017525" cy="430887"/>
          </a:xfrm>
        </p:spPr>
        <p:txBody>
          <a:bodyPr anchor="ctr">
            <a:noAutofit/>
          </a:bodyPr>
          <a:lstStyle>
            <a:lvl1pPr marL="0" indent="0">
              <a:lnSpc>
                <a:spcPct val="100000"/>
              </a:lnSpc>
              <a:spcBef>
                <a:spcPts val="0"/>
              </a:spcBef>
              <a:buNone/>
              <a:defRPr sz="2200">
                <a:solidFill>
                  <a:srgbClr val="7F7F7F"/>
                </a:solidFill>
              </a:defRPr>
            </a:lvl1pPr>
            <a:lvl2pPr marL="0" indent="0">
              <a:lnSpc>
                <a:spcPct val="100000"/>
              </a:lnSpc>
              <a:spcBef>
                <a:spcPts val="0"/>
              </a:spcBef>
              <a:buNone/>
              <a:defRPr sz="2200">
                <a:solidFill>
                  <a:srgbClr val="7F7F7F"/>
                </a:solidFill>
              </a:defRPr>
            </a:lvl2pPr>
            <a:lvl3pPr marL="0" indent="0">
              <a:lnSpc>
                <a:spcPct val="100000"/>
              </a:lnSpc>
              <a:spcBef>
                <a:spcPts val="0"/>
              </a:spcBef>
              <a:buNone/>
              <a:defRPr sz="2200">
                <a:solidFill>
                  <a:srgbClr val="7F7F7F"/>
                </a:solidFill>
              </a:defRPr>
            </a:lvl3pPr>
            <a:lvl4pPr marL="0" indent="0">
              <a:lnSpc>
                <a:spcPct val="100000"/>
              </a:lnSpc>
              <a:spcBef>
                <a:spcPts val="0"/>
              </a:spcBef>
              <a:buNone/>
              <a:defRPr sz="2200">
                <a:solidFill>
                  <a:srgbClr val="7F7F7F"/>
                </a:solidFill>
              </a:defRPr>
            </a:lvl4pPr>
            <a:lvl5pPr marL="0" indent="0">
              <a:lnSpc>
                <a:spcPct val="100000"/>
              </a:lnSpc>
              <a:spcBef>
                <a:spcPts val="0"/>
              </a:spcBef>
              <a:buNone/>
              <a:defRPr sz="2200">
                <a:solidFill>
                  <a:srgbClr val="7F7F7F"/>
                </a:solidFill>
              </a:defRPr>
            </a:lvl5pPr>
            <a:lvl6pPr marL="0" indent="0">
              <a:lnSpc>
                <a:spcPct val="100000"/>
              </a:lnSpc>
              <a:spcBef>
                <a:spcPts val="0"/>
              </a:spcBef>
              <a:buNone/>
              <a:defRPr sz="2200">
                <a:solidFill>
                  <a:srgbClr val="7F7F7F"/>
                </a:solidFill>
              </a:defRPr>
            </a:lvl6pPr>
            <a:lvl7pPr marL="0" indent="0">
              <a:lnSpc>
                <a:spcPct val="100000"/>
              </a:lnSpc>
              <a:spcBef>
                <a:spcPts val="0"/>
              </a:spcBef>
              <a:buNone/>
              <a:defRPr sz="2200">
                <a:solidFill>
                  <a:srgbClr val="7F7F7F"/>
                </a:solidFill>
              </a:defRPr>
            </a:lvl7pPr>
            <a:lvl8pPr marL="0" indent="0">
              <a:lnSpc>
                <a:spcPct val="100000"/>
              </a:lnSpc>
              <a:spcBef>
                <a:spcPts val="0"/>
              </a:spcBef>
              <a:buNone/>
              <a:defRPr sz="2200">
                <a:solidFill>
                  <a:srgbClr val="7F7F7F"/>
                </a:solidFill>
              </a:defRPr>
            </a:lvl8pPr>
            <a:lvl9pPr marL="0" indent="0">
              <a:lnSpc>
                <a:spcPct val="100000"/>
              </a:lnSpc>
              <a:spcBef>
                <a:spcPts val="0"/>
              </a:spcBef>
              <a:buNone/>
              <a:defRPr sz="2200">
                <a:solidFill>
                  <a:srgbClr val="7F7F7F"/>
                </a:solidFill>
              </a:defRPr>
            </a:lvl9pPr>
          </a:lstStyle>
          <a:p>
            <a:pPr lvl="0"/>
            <a:r>
              <a:rPr lang="en-US" smtClean="0"/>
              <a:t>Click to edit Master text styles</a:t>
            </a:r>
          </a:p>
        </p:txBody>
      </p:sp>
      <p:sp>
        <p:nvSpPr>
          <p:cNvPr id="7" name="Picture Placeholder 6"/>
          <p:cNvSpPr>
            <a:spLocks noGrp="1" noChangeAspect="1"/>
          </p:cNvSpPr>
          <p:nvPr>
            <p:ph type="pic" sz="quarter" idx="13" hasCustomPrompt="1"/>
          </p:nvPr>
        </p:nvSpPr>
        <p:spPr>
          <a:xfrm>
            <a:off x="1494606" y="609600"/>
            <a:ext cx="1097280" cy="1097280"/>
          </a:xfrm>
          <a:prstGeom prst="ellipse">
            <a:avLst/>
          </a:prstGeom>
          <a:noFill/>
          <a:effectLst>
            <a:outerShdw blurRad="127000" dist="127000" dir="8460000" algn="tr" rotWithShape="0">
              <a:prstClr val="black">
                <a:alpha val="23000"/>
              </a:prstClr>
            </a:outerShdw>
          </a:effectLst>
          <a:scene3d>
            <a:camera prst="orthographicFront"/>
            <a:lightRig rig="contrasting" dir="t">
              <a:rot lat="0" lon="0" rev="1500000"/>
            </a:lightRig>
          </a:scene3d>
          <a:sp3d prstMaterial="metal">
            <a:bevelT w="88900" h="88900"/>
          </a:sp3d>
        </p:spPr>
        <p:txBody>
          <a:bodyPr>
            <a:normAutofit/>
          </a:bodyPr>
          <a:lstStyle>
            <a:lvl1pPr marL="0" indent="0" algn="ctr">
              <a:buFont typeface="Arial" panose="020B0604020202020204" pitchFamily="34" charset="0"/>
              <a:buNone/>
              <a:defRPr sz="1200"/>
            </a:lvl1pPr>
          </a:lstStyle>
          <a:p>
            <a:r>
              <a:rPr lang="en-US" dirty="0" smtClean="0"/>
              <a:t>Picture</a:t>
            </a:r>
            <a:endParaRPr lang="en-US" dirty="0"/>
          </a:p>
        </p:txBody>
      </p:sp>
      <p:sp>
        <p:nvSpPr>
          <p:cNvPr id="10" name="Text Placeholder 1"/>
          <p:cNvSpPr>
            <a:spLocks noGrp="1"/>
          </p:cNvSpPr>
          <p:nvPr>
            <p:ph type="body" sz="quarter" idx="15"/>
          </p:nvPr>
        </p:nvSpPr>
        <p:spPr>
          <a:xfrm>
            <a:off x="4215384" y="2057400"/>
            <a:ext cx="6016752" cy="430887"/>
          </a:xfrm>
        </p:spPr>
        <p:txBody>
          <a:bodyPr anchor="ctr">
            <a:noAutofit/>
          </a:bodyPr>
          <a:lstStyle>
            <a:lvl1pPr marL="0" indent="0">
              <a:lnSpc>
                <a:spcPct val="100000"/>
              </a:lnSpc>
              <a:spcBef>
                <a:spcPts val="0"/>
              </a:spcBef>
              <a:buNone/>
              <a:defRPr sz="2200">
                <a:solidFill>
                  <a:srgbClr val="7F7F7F"/>
                </a:solidFill>
              </a:defRPr>
            </a:lvl1pPr>
            <a:lvl2pPr marL="0" indent="0">
              <a:lnSpc>
                <a:spcPct val="100000"/>
              </a:lnSpc>
              <a:spcBef>
                <a:spcPts val="0"/>
              </a:spcBef>
              <a:buNone/>
              <a:defRPr sz="2200">
                <a:solidFill>
                  <a:srgbClr val="7F7F7F"/>
                </a:solidFill>
              </a:defRPr>
            </a:lvl2pPr>
            <a:lvl3pPr marL="0" indent="0">
              <a:lnSpc>
                <a:spcPct val="100000"/>
              </a:lnSpc>
              <a:spcBef>
                <a:spcPts val="0"/>
              </a:spcBef>
              <a:buNone/>
              <a:defRPr sz="2200">
                <a:solidFill>
                  <a:srgbClr val="7F7F7F"/>
                </a:solidFill>
              </a:defRPr>
            </a:lvl3pPr>
            <a:lvl4pPr marL="0" indent="0">
              <a:lnSpc>
                <a:spcPct val="100000"/>
              </a:lnSpc>
              <a:spcBef>
                <a:spcPts val="0"/>
              </a:spcBef>
              <a:buNone/>
              <a:defRPr sz="2200">
                <a:solidFill>
                  <a:srgbClr val="7F7F7F"/>
                </a:solidFill>
              </a:defRPr>
            </a:lvl4pPr>
            <a:lvl5pPr marL="0" indent="0">
              <a:lnSpc>
                <a:spcPct val="100000"/>
              </a:lnSpc>
              <a:spcBef>
                <a:spcPts val="0"/>
              </a:spcBef>
              <a:buNone/>
              <a:defRPr sz="2200">
                <a:solidFill>
                  <a:srgbClr val="7F7F7F"/>
                </a:solidFill>
              </a:defRPr>
            </a:lvl5pPr>
            <a:lvl6pPr marL="0" indent="0">
              <a:lnSpc>
                <a:spcPct val="100000"/>
              </a:lnSpc>
              <a:spcBef>
                <a:spcPts val="0"/>
              </a:spcBef>
              <a:buNone/>
              <a:defRPr sz="2200">
                <a:solidFill>
                  <a:srgbClr val="7F7F7F"/>
                </a:solidFill>
              </a:defRPr>
            </a:lvl6pPr>
            <a:lvl7pPr marL="0" indent="0">
              <a:lnSpc>
                <a:spcPct val="100000"/>
              </a:lnSpc>
              <a:spcBef>
                <a:spcPts val="0"/>
              </a:spcBef>
              <a:buNone/>
              <a:defRPr sz="2200">
                <a:solidFill>
                  <a:srgbClr val="7F7F7F"/>
                </a:solidFill>
              </a:defRPr>
            </a:lvl7pPr>
            <a:lvl8pPr marL="0" indent="0">
              <a:lnSpc>
                <a:spcPct val="100000"/>
              </a:lnSpc>
              <a:spcBef>
                <a:spcPts val="0"/>
              </a:spcBef>
              <a:buNone/>
              <a:defRPr sz="2200">
                <a:solidFill>
                  <a:srgbClr val="7F7F7F"/>
                </a:solidFill>
              </a:defRPr>
            </a:lvl8pPr>
            <a:lvl9pPr marL="0" indent="0">
              <a:lnSpc>
                <a:spcPct val="100000"/>
              </a:lnSpc>
              <a:spcBef>
                <a:spcPts val="0"/>
              </a:spcBef>
              <a:buNone/>
              <a:defRPr sz="2200">
                <a:solidFill>
                  <a:srgbClr val="7F7F7F"/>
                </a:solidFill>
              </a:defRPr>
            </a:lvl9pPr>
          </a:lstStyle>
          <a:p>
            <a:pPr lvl="0"/>
            <a:r>
              <a:rPr lang="en-US" smtClean="0"/>
              <a:t>Click to edit Master text styles</a:t>
            </a:r>
          </a:p>
        </p:txBody>
      </p:sp>
      <p:sp>
        <p:nvSpPr>
          <p:cNvPr id="11" name="Picture Placeholder 6"/>
          <p:cNvSpPr>
            <a:spLocks noGrp="1" noChangeAspect="1"/>
          </p:cNvSpPr>
          <p:nvPr>
            <p:ph type="pic" sz="quarter" idx="16" hasCustomPrompt="1"/>
          </p:nvPr>
        </p:nvSpPr>
        <p:spPr>
          <a:xfrm>
            <a:off x="2756261" y="1828800"/>
            <a:ext cx="1097280" cy="1097280"/>
          </a:xfrm>
          <a:prstGeom prst="ellipse">
            <a:avLst/>
          </a:prstGeom>
          <a:noFill/>
          <a:effectLst>
            <a:outerShdw blurRad="127000" dist="127000" dir="8460000" algn="tr" rotWithShape="0">
              <a:prstClr val="black">
                <a:alpha val="23000"/>
              </a:prstClr>
            </a:outerShdw>
          </a:effectLst>
          <a:scene3d>
            <a:camera prst="orthographicFront"/>
            <a:lightRig rig="contrasting" dir="t">
              <a:rot lat="0" lon="0" rev="1500000"/>
            </a:lightRig>
          </a:scene3d>
          <a:sp3d prstMaterial="metal">
            <a:bevelT w="88900" h="88900"/>
          </a:sp3d>
        </p:spPr>
        <p:txBody>
          <a:bodyPr>
            <a:normAutofit/>
          </a:bodyPr>
          <a:lstStyle>
            <a:lvl1pPr marL="0" indent="0" algn="ctr">
              <a:buFont typeface="Arial" panose="020B0604020202020204" pitchFamily="34" charset="0"/>
              <a:buNone/>
              <a:defRPr sz="1200"/>
            </a:lvl1pPr>
          </a:lstStyle>
          <a:p>
            <a:r>
              <a:rPr lang="en-US" dirty="0" smtClean="0"/>
              <a:t>Picture</a:t>
            </a:r>
            <a:endParaRPr lang="en-US" dirty="0"/>
          </a:p>
        </p:txBody>
      </p:sp>
      <p:sp>
        <p:nvSpPr>
          <p:cNvPr id="12" name="Text Placeholder 1"/>
          <p:cNvSpPr>
            <a:spLocks noGrp="1"/>
          </p:cNvSpPr>
          <p:nvPr>
            <p:ph type="body" sz="quarter" idx="17"/>
          </p:nvPr>
        </p:nvSpPr>
        <p:spPr>
          <a:xfrm>
            <a:off x="5047488" y="3352800"/>
            <a:ext cx="6016752" cy="430887"/>
          </a:xfrm>
        </p:spPr>
        <p:txBody>
          <a:bodyPr anchor="ctr">
            <a:noAutofit/>
          </a:bodyPr>
          <a:lstStyle>
            <a:lvl1pPr marL="0" indent="0">
              <a:lnSpc>
                <a:spcPct val="100000"/>
              </a:lnSpc>
              <a:spcBef>
                <a:spcPts val="0"/>
              </a:spcBef>
              <a:buNone/>
              <a:defRPr sz="2200">
                <a:solidFill>
                  <a:srgbClr val="7F7F7F"/>
                </a:solidFill>
              </a:defRPr>
            </a:lvl1pPr>
            <a:lvl2pPr marL="0" indent="0">
              <a:lnSpc>
                <a:spcPct val="100000"/>
              </a:lnSpc>
              <a:spcBef>
                <a:spcPts val="0"/>
              </a:spcBef>
              <a:buNone/>
              <a:defRPr sz="2200">
                <a:solidFill>
                  <a:srgbClr val="7F7F7F"/>
                </a:solidFill>
              </a:defRPr>
            </a:lvl2pPr>
            <a:lvl3pPr marL="0" indent="0">
              <a:lnSpc>
                <a:spcPct val="100000"/>
              </a:lnSpc>
              <a:spcBef>
                <a:spcPts val="0"/>
              </a:spcBef>
              <a:buNone/>
              <a:defRPr sz="2200">
                <a:solidFill>
                  <a:srgbClr val="7F7F7F"/>
                </a:solidFill>
              </a:defRPr>
            </a:lvl3pPr>
            <a:lvl4pPr marL="0" indent="0">
              <a:lnSpc>
                <a:spcPct val="100000"/>
              </a:lnSpc>
              <a:spcBef>
                <a:spcPts val="0"/>
              </a:spcBef>
              <a:buNone/>
              <a:defRPr sz="2200">
                <a:solidFill>
                  <a:srgbClr val="7F7F7F"/>
                </a:solidFill>
              </a:defRPr>
            </a:lvl4pPr>
            <a:lvl5pPr marL="0" indent="0">
              <a:lnSpc>
                <a:spcPct val="100000"/>
              </a:lnSpc>
              <a:spcBef>
                <a:spcPts val="0"/>
              </a:spcBef>
              <a:buNone/>
              <a:defRPr sz="2200">
                <a:solidFill>
                  <a:srgbClr val="7F7F7F"/>
                </a:solidFill>
              </a:defRPr>
            </a:lvl5pPr>
            <a:lvl6pPr marL="0" indent="0">
              <a:lnSpc>
                <a:spcPct val="100000"/>
              </a:lnSpc>
              <a:spcBef>
                <a:spcPts val="0"/>
              </a:spcBef>
              <a:buNone/>
              <a:defRPr sz="2200">
                <a:solidFill>
                  <a:srgbClr val="7F7F7F"/>
                </a:solidFill>
              </a:defRPr>
            </a:lvl6pPr>
            <a:lvl7pPr marL="0" indent="0">
              <a:lnSpc>
                <a:spcPct val="100000"/>
              </a:lnSpc>
              <a:spcBef>
                <a:spcPts val="0"/>
              </a:spcBef>
              <a:buNone/>
              <a:defRPr sz="2200">
                <a:solidFill>
                  <a:srgbClr val="7F7F7F"/>
                </a:solidFill>
              </a:defRPr>
            </a:lvl7pPr>
            <a:lvl8pPr marL="0" indent="0">
              <a:lnSpc>
                <a:spcPct val="100000"/>
              </a:lnSpc>
              <a:spcBef>
                <a:spcPts val="0"/>
              </a:spcBef>
              <a:buNone/>
              <a:defRPr sz="2200">
                <a:solidFill>
                  <a:srgbClr val="7F7F7F"/>
                </a:solidFill>
              </a:defRPr>
            </a:lvl8pPr>
            <a:lvl9pPr marL="0" indent="0">
              <a:lnSpc>
                <a:spcPct val="100000"/>
              </a:lnSpc>
              <a:spcBef>
                <a:spcPts val="0"/>
              </a:spcBef>
              <a:buNone/>
              <a:defRPr sz="2200">
                <a:solidFill>
                  <a:srgbClr val="7F7F7F"/>
                </a:solidFill>
              </a:defRPr>
            </a:lvl9pPr>
          </a:lstStyle>
          <a:p>
            <a:pPr lvl="0"/>
            <a:r>
              <a:rPr lang="en-US" smtClean="0"/>
              <a:t>Click to edit Master text styles</a:t>
            </a:r>
          </a:p>
        </p:txBody>
      </p:sp>
      <p:sp>
        <p:nvSpPr>
          <p:cNvPr id="13" name="Picture Placeholder 6"/>
          <p:cNvSpPr>
            <a:spLocks noGrp="1" noChangeAspect="1"/>
          </p:cNvSpPr>
          <p:nvPr>
            <p:ph type="pic" sz="quarter" idx="18" hasCustomPrompt="1"/>
          </p:nvPr>
        </p:nvSpPr>
        <p:spPr>
          <a:xfrm>
            <a:off x="3581400" y="3200400"/>
            <a:ext cx="1097280" cy="1097280"/>
          </a:xfrm>
          <a:prstGeom prst="ellipse">
            <a:avLst/>
          </a:prstGeom>
          <a:noFill/>
          <a:effectLst>
            <a:outerShdw blurRad="127000" dist="127000" dir="8460000" algn="tr" rotWithShape="0">
              <a:prstClr val="black">
                <a:alpha val="23000"/>
              </a:prstClr>
            </a:outerShdw>
          </a:effectLst>
          <a:scene3d>
            <a:camera prst="orthographicFront"/>
            <a:lightRig rig="contrasting" dir="t">
              <a:rot lat="0" lon="0" rev="1500000"/>
            </a:lightRig>
          </a:scene3d>
          <a:sp3d prstMaterial="metal">
            <a:bevelT w="88900" h="88900"/>
          </a:sp3d>
        </p:spPr>
        <p:txBody>
          <a:bodyPr>
            <a:normAutofit/>
          </a:bodyPr>
          <a:lstStyle>
            <a:lvl1pPr marL="0" indent="0" algn="ctr">
              <a:buFont typeface="Arial" panose="020B0604020202020204" pitchFamily="34" charset="0"/>
              <a:buNone/>
              <a:defRPr sz="1200"/>
            </a:lvl1pPr>
          </a:lstStyle>
          <a:p>
            <a:r>
              <a:rPr lang="en-US" dirty="0" smtClean="0"/>
              <a:t>Picture</a:t>
            </a:r>
            <a:endParaRPr lang="en-US" dirty="0"/>
          </a:p>
        </p:txBody>
      </p:sp>
      <p:sp>
        <p:nvSpPr>
          <p:cNvPr id="14" name="Text Placeholder 1"/>
          <p:cNvSpPr>
            <a:spLocks noGrp="1"/>
          </p:cNvSpPr>
          <p:nvPr>
            <p:ph type="body" sz="quarter" idx="19"/>
          </p:nvPr>
        </p:nvSpPr>
        <p:spPr>
          <a:xfrm>
            <a:off x="5806440" y="4846320"/>
            <a:ext cx="6016752" cy="430887"/>
          </a:xfrm>
        </p:spPr>
        <p:txBody>
          <a:bodyPr anchor="ctr">
            <a:noAutofit/>
          </a:bodyPr>
          <a:lstStyle>
            <a:lvl1pPr marL="0" indent="0">
              <a:lnSpc>
                <a:spcPct val="100000"/>
              </a:lnSpc>
              <a:spcBef>
                <a:spcPts val="0"/>
              </a:spcBef>
              <a:buNone/>
              <a:defRPr sz="2200">
                <a:solidFill>
                  <a:srgbClr val="7F7F7F"/>
                </a:solidFill>
              </a:defRPr>
            </a:lvl1pPr>
            <a:lvl2pPr marL="0" indent="0">
              <a:lnSpc>
                <a:spcPct val="100000"/>
              </a:lnSpc>
              <a:spcBef>
                <a:spcPts val="0"/>
              </a:spcBef>
              <a:buNone/>
              <a:defRPr sz="2200">
                <a:solidFill>
                  <a:srgbClr val="7F7F7F"/>
                </a:solidFill>
              </a:defRPr>
            </a:lvl2pPr>
            <a:lvl3pPr marL="0" indent="0">
              <a:lnSpc>
                <a:spcPct val="100000"/>
              </a:lnSpc>
              <a:spcBef>
                <a:spcPts val="0"/>
              </a:spcBef>
              <a:buNone/>
              <a:defRPr sz="2200">
                <a:solidFill>
                  <a:srgbClr val="7F7F7F"/>
                </a:solidFill>
              </a:defRPr>
            </a:lvl3pPr>
            <a:lvl4pPr marL="0" indent="0">
              <a:lnSpc>
                <a:spcPct val="100000"/>
              </a:lnSpc>
              <a:spcBef>
                <a:spcPts val="0"/>
              </a:spcBef>
              <a:buNone/>
              <a:defRPr sz="2200">
                <a:solidFill>
                  <a:srgbClr val="7F7F7F"/>
                </a:solidFill>
              </a:defRPr>
            </a:lvl4pPr>
            <a:lvl5pPr marL="0" indent="0">
              <a:lnSpc>
                <a:spcPct val="100000"/>
              </a:lnSpc>
              <a:spcBef>
                <a:spcPts val="0"/>
              </a:spcBef>
              <a:buNone/>
              <a:defRPr sz="2200">
                <a:solidFill>
                  <a:srgbClr val="7F7F7F"/>
                </a:solidFill>
              </a:defRPr>
            </a:lvl5pPr>
            <a:lvl6pPr marL="0" indent="0">
              <a:lnSpc>
                <a:spcPct val="100000"/>
              </a:lnSpc>
              <a:spcBef>
                <a:spcPts val="0"/>
              </a:spcBef>
              <a:buNone/>
              <a:defRPr sz="2200">
                <a:solidFill>
                  <a:srgbClr val="7F7F7F"/>
                </a:solidFill>
              </a:defRPr>
            </a:lvl6pPr>
            <a:lvl7pPr marL="0" indent="0">
              <a:lnSpc>
                <a:spcPct val="100000"/>
              </a:lnSpc>
              <a:spcBef>
                <a:spcPts val="0"/>
              </a:spcBef>
              <a:buNone/>
              <a:defRPr sz="2200">
                <a:solidFill>
                  <a:srgbClr val="7F7F7F"/>
                </a:solidFill>
              </a:defRPr>
            </a:lvl7pPr>
            <a:lvl8pPr marL="0" indent="0">
              <a:lnSpc>
                <a:spcPct val="100000"/>
              </a:lnSpc>
              <a:spcBef>
                <a:spcPts val="0"/>
              </a:spcBef>
              <a:buNone/>
              <a:defRPr sz="2200">
                <a:solidFill>
                  <a:srgbClr val="7F7F7F"/>
                </a:solidFill>
              </a:defRPr>
            </a:lvl8pPr>
            <a:lvl9pPr marL="0" indent="0">
              <a:lnSpc>
                <a:spcPct val="100000"/>
              </a:lnSpc>
              <a:spcBef>
                <a:spcPts val="0"/>
              </a:spcBef>
              <a:buNone/>
              <a:defRPr sz="2200">
                <a:solidFill>
                  <a:srgbClr val="7F7F7F"/>
                </a:solidFill>
              </a:defRPr>
            </a:lvl9pPr>
          </a:lstStyle>
          <a:p>
            <a:pPr lvl="0"/>
            <a:r>
              <a:rPr lang="en-US" smtClean="0"/>
              <a:t>Click to edit Master text styles</a:t>
            </a:r>
          </a:p>
        </p:txBody>
      </p:sp>
      <p:sp>
        <p:nvSpPr>
          <p:cNvPr id="15" name="Picture Placeholder 6"/>
          <p:cNvSpPr>
            <a:spLocks noGrp="1" noChangeAspect="1"/>
          </p:cNvSpPr>
          <p:nvPr>
            <p:ph type="pic" sz="quarter" idx="20" hasCustomPrompt="1"/>
          </p:nvPr>
        </p:nvSpPr>
        <p:spPr>
          <a:xfrm>
            <a:off x="4341220" y="4690872"/>
            <a:ext cx="1097280" cy="1097280"/>
          </a:xfrm>
          <a:prstGeom prst="ellipse">
            <a:avLst/>
          </a:prstGeom>
          <a:noFill/>
          <a:effectLst>
            <a:outerShdw blurRad="127000" dist="127000" dir="8460000" algn="tr" rotWithShape="0">
              <a:prstClr val="black">
                <a:alpha val="23000"/>
              </a:prstClr>
            </a:outerShdw>
          </a:effectLst>
          <a:scene3d>
            <a:camera prst="orthographicFront"/>
            <a:lightRig rig="contrasting" dir="t">
              <a:rot lat="0" lon="0" rev="1500000"/>
            </a:lightRig>
          </a:scene3d>
          <a:sp3d prstMaterial="metal">
            <a:bevelT w="88900" h="88900"/>
          </a:sp3d>
        </p:spPr>
        <p:txBody>
          <a:bodyPr>
            <a:normAutofit/>
          </a:bodyPr>
          <a:lstStyle>
            <a:lvl1pPr marL="0" indent="0" algn="ctr">
              <a:buFont typeface="Arial" panose="020B0604020202020204" pitchFamily="34" charset="0"/>
              <a:buNone/>
              <a:defRPr sz="1200"/>
            </a:lvl1pPr>
          </a:lstStyle>
          <a:p>
            <a:r>
              <a:rPr lang="en-US" dirty="0" smtClean="0"/>
              <a:t>Picture</a:t>
            </a:r>
            <a:endParaRPr lang="en-US" dirty="0"/>
          </a:p>
        </p:txBody>
      </p:sp>
      <p:sp>
        <p:nvSpPr>
          <p:cNvPr id="16" name="Instructions"/>
          <p:cNvSpPr/>
          <p:nvPr userDrawn="1"/>
        </p:nvSpPr>
        <p:spPr>
          <a:xfrm>
            <a:off x="12401958"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500" dirty="0" smtClean="0">
                <a:solidFill>
                  <a:prstClr val="white">
                    <a:lumMod val="50000"/>
                  </a:prstClr>
                </a:solidFill>
                <a:latin typeface="Calibri Light" panose="020F0302020204030204" pitchFamily="34" charset="0"/>
                <a:cs typeface="Calibri" panose="020F0502020204030204" pitchFamily="34" charset="0"/>
              </a:rPr>
              <a:t>Edit the text with your own short phrases. </a:t>
            </a:r>
          </a:p>
          <a:p>
            <a:pPr>
              <a:spcBef>
                <a:spcPts val="600"/>
              </a:spcBef>
            </a:pPr>
            <a:r>
              <a:rPr lang="en-US" sz="1500" dirty="0" smtClean="0">
                <a:solidFill>
                  <a:prstClr val="white">
                    <a:lumMod val="50000"/>
                  </a:prstClr>
                </a:solidFill>
                <a:latin typeface="Calibri Light" panose="020F0302020204030204" pitchFamily="34" charset="0"/>
                <a:cs typeface="Calibri" panose="020F0502020204030204" pitchFamily="34" charset="0"/>
              </a:rPr>
              <a:t>To change a sample image, select a picture and delete it. Now click the Pictures icon in each placeholder to insert your own images.</a:t>
            </a:r>
          </a:p>
          <a:p>
            <a:pPr>
              <a:spcBef>
                <a:spcPts val="600"/>
              </a:spcBef>
            </a:pPr>
            <a:r>
              <a:rPr lang="en-US" sz="1500" dirty="0" smtClean="0">
                <a:solidFill>
                  <a:prstClr val="white">
                    <a:lumMod val="50000"/>
                  </a:prstClr>
                </a:solidFill>
                <a:latin typeface="Calibri Light" panose="020F0302020204030204" pitchFamily="34" charset="0"/>
                <a:cs typeface="Calibri" panose="020F0502020204030204" pitchFamily="34" charset="0"/>
              </a:rPr>
              <a:t>The animation is already done for you; just copy and paste the slide into your existing presentation.</a:t>
            </a:r>
          </a:p>
          <a:p>
            <a:pPr marL="0" marR="0" indent="0" algn="l" defTabSz="914400" rtl="0" eaLnBrk="1" fontAlgn="auto" latinLnBrk="0" hangingPunct="1">
              <a:lnSpc>
                <a:spcPct val="100000"/>
              </a:lnSpc>
              <a:spcBef>
                <a:spcPts val="600"/>
              </a:spcBef>
              <a:spcAft>
                <a:spcPts val="0"/>
              </a:spcAft>
              <a:buClrTx/>
              <a:buSzTx/>
              <a:buFontTx/>
              <a:buNone/>
              <a:tabLst/>
              <a:defRPr/>
            </a:pPr>
            <a:r>
              <a:rPr lang="en-US" sz="1500" baseline="0" dirty="0" smtClean="0">
                <a:solidFill>
                  <a:prstClr val="white">
                    <a:lumMod val="50000"/>
                  </a:prstClr>
                </a:solidFill>
                <a:latin typeface="Calibri Light" panose="020F0302020204030204" pitchFamily="34" charset="0"/>
                <a:cs typeface="Calibri" panose="020F0502020204030204" pitchFamily="34" charset="0"/>
              </a:rPr>
              <a:t>Sample pictures courtesy of Bill Staples.</a:t>
            </a:r>
            <a:endParaRPr lang="en-US" sz="1500" dirty="0" smtClean="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17089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0" presetClass="path" presetSubtype="0" accel="50000" decel="50000" fill="hold" grpId="1" nodeType="withEffect">
                                  <p:stCondLst>
                                    <p:cond delay="0"/>
                                  </p:stCondLst>
                                  <p:childTnLst>
                                    <p:animMotion origin="layout" path="M 1.875E-6 2.77556E-17 C 0.08333 0.12338 0.12409 0.20185 0.17031 0.35532 C 0.21771 0.51736 0.26002 0.8213 0.28515 0.97199 " pathEditMode="relative" rAng="0" ptsTypes="AAA">
                                      <p:cBhvr>
                                        <p:cTn id="12" dur="1000" spd="-100000" fill="hold"/>
                                        <p:tgtEl>
                                          <p:spTgt spid="7"/>
                                        </p:tgtEl>
                                        <p:attrNameLst>
                                          <p:attrName>ppt_x</p:attrName>
                                          <p:attrName>ppt_y</p:attrName>
                                        </p:attrNameLst>
                                      </p:cBhvr>
                                      <p:rCtr x="14258" y="48588"/>
                                    </p:animMotion>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childTnLst>
                                </p:cTn>
                              </p:par>
                            </p:childTnLst>
                          </p:cTn>
                        </p:par>
                        <p:par>
                          <p:cTn id="17" fill="hold">
                            <p:stCondLst>
                              <p:cond delay="2000"/>
                            </p:stCondLst>
                            <p:childTnLst>
                              <p:par>
                                <p:cTn id="18" presetID="31"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1000" fill="hold"/>
                                        <p:tgtEl>
                                          <p:spTgt spid="11"/>
                                        </p:tgtEl>
                                        <p:attrNameLst>
                                          <p:attrName>ppt_w</p:attrName>
                                        </p:attrNameLst>
                                      </p:cBhvr>
                                      <p:tavLst>
                                        <p:tav tm="0">
                                          <p:val>
                                            <p:fltVal val="0"/>
                                          </p:val>
                                        </p:tav>
                                        <p:tav tm="100000">
                                          <p:val>
                                            <p:strVal val="#ppt_w"/>
                                          </p:val>
                                        </p:tav>
                                      </p:tavLst>
                                    </p:anim>
                                    <p:anim calcmode="lin" valueType="num">
                                      <p:cBhvr>
                                        <p:cTn id="21" dur="1000" fill="hold"/>
                                        <p:tgtEl>
                                          <p:spTgt spid="11"/>
                                        </p:tgtEl>
                                        <p:attrNameLst>
                                          <p:attrName>ppt_h</p:attrName>
                                        </p:attrNameLst>
                                      </p:cBhvr>
                                      <p:tavLst>
                                        <p:tav tm="0">
                                          <p:val>
                                            <p:fltVal val="0"/>
                                          </p:val>
                                        </p:tav>
                                        <p:tav tm="100000">
                                          <p:val>
                                            <p:strVal val="#ppt_h"/>
                                          </p:val>
                                        </p:tav>
                                      </p:tavLst>
                                    </p:anim>
                                    <p:anim calcmode="lin" valueType="num">
                                      <p:cBhvr>
                                        <p:cTn id="22" dur="1000" fill="hold"/>
                                        <p:tgtEl>
                                          <p:spTgt spid="11"/>
                                        </p:tgtEl>
                                        <p:attrNameLst>
                                          <p:attrName>style.rotation</p:attrName>
                                        </p:attrNameLst>
                                      </p:cBhvr>
                                      <p:tavLst>
                                        <p:tav tm="0">
                                          <p:val>
                                            <p:fltVal val="90"/>
                                          </p:val>
                                        </p:tav>
                                        <p:tav tm="100000">
                                          <p:val>
                                            <p:fltVal val="0"/>
                                          </p:val>
                                        </p:tav>
                                      </p:tavLst>
                                    </p:anim>
                                    <p:animEffect transition="in" filter="fade">
                                      <p:cBhvr>
                                        <p:cTn id="23" dur="1000"/>
                                        <p:tgtEl>
                                          <p:spTgt spid="11"/>
                                        </p:tgtEl>
                                      </p:cBhvr>
                                    </p:animEffect>
                                  </p:childTnLst>
                                </p:cTn>
                              </p:par>
                              <p:par>
                                <p:cTn id="24" presetID="0" presetClass="path" presetSubtype="0" accel="50000" decel="50000" fill="hold" grpId="1" nodeType="withEffect">
                                  <p:stCondLst>
                                    <p:cond delay="0"/>
                                  </p:stCondLst>
                                  <p:childTnLst>
                                    <p:animMotion origin="layout" path="M -3.54167E-6 2.22222E-6 C 0.0487 0.10208 0.07266 0.16713 0.09987 0.29444 C 0.12774 0.4287 0.15248 0.68078 0.16732 0.80602 " pathEditMode="relative" rAng="0" ptsTypes="AAA">
                                      <p:cBhvr>
                                        <p:cTn id="25" dur="1000" spd="-100000" fill="hold"/>
                                        <p:tgtEl>
                                          <p:spTgt spid="11"/>
                                        </p:tgtEl>
                                        <p:attrNameLst>
                                          <p:attrName>ppt_x</p:attrName>
                                          <p:attrName>ppt_y</p:attrName>
                                        </p:attrNameLst>
                                      </p:cBhvr>
                                      <p:rCtr x="8359" y="40301"/>
                                    </p:animMotion>
                                  </p:childTnLst>
                                </p:cTn>
                              </p:par>
                            </p:childTnLst>
                          </p:cTn>
                        </p:par>
                        <p:par>
                          <p:cTn id="26" fill="hold">
                            <p:stCondLst>
                              <p:cond delay="30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childTnLst>
                                </p:cTn>
                              </p:par>
                            </p:childTnLst>
                          </p:cTn>
                        </p:par>
                        <p:par>
                          <p:cTn id="30" fill="hold">
                            <p:stCondLst>
                              <p:cond delay="4000"/>
                            </p:stCondLst>
                            <p:childTnLst>
                              <p:par>
                                <p:cTn id="31" presetID="31" presetClass="entr" presetSubtype="0"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000" fill="hold"/>
                                        <p:tgtEl>
                                          <p:spTgt spid="13"/>
                                        </p:tgtEl>
                                        <p:attrNameLst>
                                          <p:attrName>ppt_w</p:attrName>
                                        </p:attrNameLst>
                                      </p:cBhvr>
                                      <p:tavLst>
                                        <p:tav tm="0">
                                          <p:val>
                                            <p:fltVal val="0"/>
                                          </p:val>
                                        </p:tav>
                                        <p:tav tm="100000">
                                          <p:val>
                                            <p:strVal val="#ppt_w"/>
                                          </p:val>
                                        </p:tav>
                                      </p:tavLst>
                                    </p:anim>
                                    <p:anim calcmode="lin" valueType="num">
                                      <p:cBhvr>
                                        <p:cTn id="34" dur="1000" fill="hold"/>
                                        <p:tgtEl>
                                          <p:spTgt spid="13"/>
                                        </p:tgtEl>
                                        <p:attrNameLst>
                                          <p:attrName>ppt_h</p:attrName>
                                        </p:attrNameLst>
                                      </p:cBhvr>
                                      <p:tavLst>
                                        <p:tav tm="0">
                                          <p:val>
                                            <p:fltVal val="0"/>
                                          </p:val>
                                        </p:tav>
                                        <p:tav tm="100000">
                                          <p:val>
                                            <p:strVal val="#ppt_h"/>
                                          </p:val>
                                        </p:tav>
                                      </p:tavLst>
                                    </p:anim>
                                    <p:anim calcmode="lin" valueType="num">
                                      <p:cBhvr>
                                        <p:cTn id="35" dur="1000" fill="hold"/>
                                        <p:tgtEl>
                                          <p:spTgt spid="13"/>
                                        </p:tgtEl>
                                        <p:attrNameLst>
                                          <p:attrName>style.rotation</p:attrName>
                                        </p:attrNameLst>
                                      </p:cBhvr>
                                      <p:tavLst>
                                        <p:tav tm="0">
                                          <p:val>
                                            <p:fltVal val="90"/>
                                          </p:val>
                                        </p:tav>
                                        <p:tav tm="100000">
                                          <p:val>
                                            <p:fltVal val="0"/>
                                          </p:val>
                                        </p:tav>
                                      </p:tavLst>
                                    </p:anim>
                                    <p:animEffect transition="in" filter="fade">
                                      <p:cBhvr>
                                        <p:cTn id="36" dur="1000"/>
                                        <p:tgtEl>
                                          <p:spTgt spid="13"/>
                                        </p:tgtEl>
                                      </p:cBhvr>
                                    </p:animEffect>
                                  </p:childTnLst>
                                </p:cTn>
                              </p:par>
                              <p:par>
                                <p:cTn id="37" presetID="0" presetClass="path" presetSubtype="0" accel="50000" decel="50000" fill="hold" grpId="1" nodeType="withEffect">
                                  <p:stCondLst>
                                    <p:cond delay="0"/>
                                  </p:stCondLst>
                                  <p:childTnLst>
                                    <p:animMotion origin="layout" path="M -1.875E-6 2.22222E-6 C 0.02891 0.07592 0.0431 0.1243 0.05938 0.21921 C 0.07591 0.31921 0.09063 0.50694 0.09961 0.60023 " pathEditMode="relative" rAng="0" ptsTypes="AAA">
                                      <p:cBhvr>
                                        <p:cTn id="38" dur="1000" spd="-100000" fill="hold"/>
                                        <p:tgtEl>
                                          <p:spTgt spid="13"/>
                                        </p:tgtEl>
                                        <p:attrNameLst>
                                          <p:attrName>ppt_x</p:attrName>
                                          <p:attrName>ppt_y</p:attrName>
                                        </p:attrNameLst>
                                      </p:cBhvr>
                                      <p:rCtr x="4974" y="30000"/>
                                    </p:animMotion>
                                  </p:childTnLst>
                                </p:cTn>
                              </p:par>
                            </p:childTnLst>
                          </p:cTn>
                        </p:par>
                        <p:par>
                          <p:cTn id="39" fill="hold">
                            <p:stCondLst>
                              <p:cond delay="5000"/>
                            </p:stCondLst>
                            <p:childTnLst>
                              <p:par>
                                <p:cTn id="40" presetID="10" presetClass="entr" presetSubtype="0"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1000" fill="hold"/>
                                        <p:tgtEl>
                                          <p:spTgt spid="15"/>
                                        </p:tgtEl>
                                        <p:attrNameLst>
                                          <p:attrName>ppt_w</p:attrName>
                                        </p:attrNameLst>
                                      </p:cBhvr>
                                      <p:tavLst>
                                        <p:tav tm="0">
                                          <p:val>
                                            <p:fltVal val="0"/>
                                          </p:val>
                                        </p:tav>
                                        <p:tav tm="100000">
                                          <p:val>
                                            <p:strVal val="#ppt_w"/>
                                          </p:val>
                                        </p:tav>
                                      </p:tavLst>
                                    </p:anim>
                                    <p:anim calcmode="lin" valueType="num">
                                      <p:cBhvr>
                                        <p:cTn id="47" dur="1000" fill="hold"/>
                                        <p:tgtEl>
                                          <p:spTgt spid="15"/>
                                        </p:tgtEl>
                                        <p:attrNameLst>
                                          <p:attrName>ppt_h</p:attrName>
                                        </p:attrNameLst>
                                      </p:cBhvr>
                                      <p:tavLst>
                                        <p:tav tm="0">
                                          <p:val>
                                            <p:fltVal val="0"/>
                                          </p:val>
                                        </p:tav>
                                        <p:tav tm="100000">
                                          <p:val>
                                            <p:strVal val="#ppt_h"/>
                                          </p:val>
                                        </p:tav>
                                      </p:tavLst>
                                    </p:anim>
                                    <p:anim calcmode="lin" valueType="num">
                                      <p:cBhvr>
                                        <p:cTn id="48" dur="1000" fill="hold"/>
                                        <p:tgtEl>
                                          <p:spTgt spid="15"/>
                                        </p:tgtEl>
                                        <p:attrNameLst>
                                          <p:attrName>style.rotation</p:attrName>
                                        </p:attrNameLst>
                                      </p:cBhvr>
                                      <p:tavLst>
                                        <p:tav tm="0">
                                          <p:val>
                                            <p:fltVal val="90"/>
                                          </p:val>
                                        </p:tav>
                                        <p:tav tm="100000">
                                          <p:val>
                                            <p:fltVal val="0"/>
                                          </p:val>
                                        </p:tav>
                                      </p:tavLst>
                                    </p:anim>
                                    <p:animEffect transition="in" filter="fade">
                                      <p:cBhvr>
                                        <p:cTn id="49" dur="1000"/>
                                        <p:tgtEl>
                                          <p:spTgt spid="15"/>
                                        </p:tgtEl>
                                      </p:cBhvr>
                                    </p:animEffect>
                                  </p:childTnLst>
                                </p:cTn>
                              </p:par>
                              <p:par>
                                <p:cTn id="50" presetID="0" presetClass="path" presetSubtype="0" accel="50000" decel="50000" fill="hold" grpId="1" nodeType="withEffect">
                                  <p:stCondLst>
                                    <p:cond delay="0"/>
                                  </p:stCondLst>
                                  <p:childTnLst>
                                    <p:animMotion origin="layout" path="M 3.68629E-18 1.11111E-6 C 0.01107 0.05 0.01641 0.08194 0.02266 0.14491 C 0.0293 0.21134 0.03503 0.33565 0.0388 0.39768 " pathEditMode="relative" rAng="0" ptsTypes="AAA">
                                      <p:cBhvr>
                                        <p:cTn id="51" dur="1000" spd="-100000" fill="hold"/>
                                        <p:tgtEl>
                                          <p:spTgt spid="15"/>
                                        </p:tgtEl>
                                        <p:attrNameLst>
                                          <p:attrName>ppt_x</p:attrName>
                                          <p:attrName>ppt_y</p:attrName>
                                        </p:attrNameLst>
                                      </p:cBhvr>
                                      <p:rCtr x="1940" y="19884"/>
                                    </p:animMotion>
                                  </p:childTnLst>
                                </p:cTn>
                              </p:par>
                            </p:childTnLst>
                          </p:cTn>
                        </p:par>
                        <p:par>
                          <p:cTn id="52" fill="hold">
                            <p:stCondLst>
                              <p:cond delay="7000"/>
                            </p:stCondLst>
                            <p:childTnLst>
                              <p:par>
                                <p:cTn id="53" presetID="10"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tmplLst>
          <p:tmpl>
            <p:tnLst>
              <p:par>
                <p:cTn presetID="10" presetClass="entr" presetSubtype="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1000"/>
                        <p:tgtEl>
                          <p:spTgt spid="8"/>
                        </p:tgtEl>
                      </p:cBhvr>
                    </p:animEffect>
                  </p:childTnLst>
                </p:cTn>
              </p:par>
            </p:tnLst>
          </p:tmpl>
        </p:tmplLst>
      </p:bldP>
      <p:bldP spid="7" grpId="0"/>
      <p:bldP spid="7" grpId="1"/>
      <p:bldP spid="10" grpId="0">
        <p:tmplLst>
          <p:tmpl>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1000"/>
                        <p:tgtEl>
                          <p:spTgt spid="10"/>
                        </p:tgtEl>
                      </p:cBhvr>
                    </p:animEffect>
                  </p:childTnLst>
                </p:cTn>
              </p:par>
            </p:tnLst>
          </p:tmpl>
        </p:tmplLst>
      </p:bldP>
      <p:bldP spid="11" grpId="0"/>
      <p:bldP spid="11" grpId="1"/>
      <p:bldP spid="12" grpId="0">
        <p:tmplLst>
          <p:tmpl>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1000"/>
                        <p:tgtEl>
                          <p:spTgt spid="12"/>
                        </p:tgtEl>
                      </p:cBhvr>
                    </p:animEffect>
                  </p:childTnLst>
                </p:cTn>
              </p:par>
            </p:tnLst>
          </p:tmpl>
        </p:tmplLst>
      </p:bldP>
      <p:bldP spid="13" grpId="0"/>
      <p:bldP spid="13" grpId="1"/>
      <p:bldP spid="14" grpId="0">
        <p:tmplLst>
          <p:tmpl>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1000"/>
                        <p:tgtEl>
                          <p:spTgt spid="14"/>
                        </p:tgtEl>
                      </p:cBhvr>
                    </p:animEffect>
                  </p:childTnLst>
                </p:cTn>
              </p:par>
            </p:tnLst>
          </p:tmpl>
        </p:tmplLst>
      </p:bldP>
      <p:bldP spid="15" grpId="0"/>
      <p:bldP spid="15" grpId="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966E8-DCA0-42DE-A10D-4868BED75878}"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F7DFB-4023-4036-BB09-7E1973D8C318}" type="slidenum">
              <a:rPr lang="en-US" smtClean="0"/>
              <a:t>‹#›</a:t>
            </a:fld>
            <a:endParaRPr lang="en-US"/>
          </a:p>
        </p:txBody>
      </p:sp>
    </p:spTree>
    <p:extLst>
      <p:ext uri="{BB962C8B-B14F-4D97-AF65-F5344CB8AC3E}">
        <p14:creationId xmlns:p14="http://schemas.microsoft.com/office/powerpoint/2010/main" val="99687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966E8-DCA0-42DE-A10D-4868BED75878}"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F7DFB-4023-4036-BB09-7E1973D8C318}" type="slidenum">
              <a:rPr lang="en-US" smtClean="0"/>
              <a:t>‹#›</a:t>
            </a:fld>
            <a:endParaRPr lang="en-US"/>
          </a:p>
        </p:txBody>
      </p:sp>
    </p:spTree>
    <p:extLst>
      <p:ext uri="{BB962C8B-B14F-4D97-AF65-F5344CB8AC3E}">
        <p14:creationId xmlns:p14="http://schemas.microsoft.com/office/powerpoint/2010/main" val="2888743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E966E8-DCA0-42DE-A10D-4868BED75878}"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F7DFB-4023-4036-BB09-7E1973D8C318}" type="slidenum">
              <a:rPr lang="en-US" smtClean="0"/>
              <a:t>‹#›</a:t>
            </a:fld>
            <a:endParaRPr lang="en-US"/>
          </a:p>
        </p:txBody>
      </p:sp>
    </p:spTree>
    <p:extLst>
      <p:ext uri="{BB962C8B-B14F-4D97-AF65-F5344CB8AC3E}">
        <p14:creationId xmlns:p14="http://schemas.microsoft.com/office/powerpoint/2010/main" val="1357652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E966E8-DCA0-42DE-A10D-4868BED75878}" type="datetimeFigureOut">
              <a:rPr lang="en-US" smtClean="0"/>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CF7DFB-4023-4036-BB09-7E1973D8C318}" type="slidenum">
              <a:rPr lang="en-US" smtClean="0"/>
              <a:t>‹#›</a:t>
            </a:fld>
            <a:endParaRPr lang="en-US"/>
          </a:p>
        </p:txBody>
      </p:sp>
    </p:spTree>
    <p:extLst>
      <p:ext uri="{BB962C8B-B14F-4D97-AF65-F5344CB8AC3E}">
        <p14:creationId xmlns:p14="http://schemas.microsoft.com/office/powerpoint/2010/main" val="3438831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E966E8-DCA0-42DE-A10D-4868BED75878}" type="datetimeFigureOut">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CF7DFB-4023-4036-BB09-7E1973D8C318}" type="slidenum">
              <a:rPr lang="en-US" smtClean="0"/>
              <a:t>‹#›</a:t>
            </a:fld>
            <a:endParaRPr lang="en-US"/>
          </a:p>
        </p:txBody>
      </p:sp>
    </p:spTree>
    <p:extLst>
      <p:ext uri="{BB962C8B-B14F-4D97-AF65-F5344CB8AC3E}">
        <p14:creationId xmlns:p14="http://schemas.microsoft.com/office/powerpoint/2010/main" val="1083572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966E8-DCA0-42DE-A10D-4868BED75878}" type="datetimeFigureOut">
              <a:rPr lang="en-US" smtClean="0"/>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CF7DFB-4023-4036-BB09-7E1973D8C318}" type="slidenum">
              <a:rPr lang="en-US" smtClean="0"/>
              <a:t>‹#›</a:t>
            </a:fld>
            <a:endParaRPr lang="en-US"/>
          </a:p>
        </p:txBody>
      </p:sp>
    </p:spTree>
    <p:extLst>
      <p:ext uri="{BB962C8B-B14F-4D97-AF65-F5344CB8AC3E}">
        <p14:creationId xmlns:p14="http://schemas.microsoft.com/office/powerpoint/2010/main" val="4094881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966E8-DCA0-42DE-A10D-4868BED75878}"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F7DFB-4023-4036-BB09-7E1973D8C318}" type="slidenum">
              <a:rPr lang="en-US" smtClean="0"/>
              <a:t>‹#›</a:t>
            </a:fld>
            <a:endParaRPr lang="en-US"/>
          </a:p>
        </p:txBody>
      </p:sp>
    </p:spTree>
    <p:extLst>
      <p:ext uri="{BB962C8B-B14F-4D97-AF65-F5344CB8AC3E}">
        <p14:creationId xmlns:p14="http://schemas.microsoft.com/office/powerpoint/2010/main" val="452624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966E8-DCA0-42DE-A10D-4868BED75878}"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F7DFB-4023-4036-BB09-7E1973D8C318}" type="slidenum">
              <a:rPr lang="en-US" smtClean="0"/>
              <a:t>‹#›</a:t>
            </a:fld>
            <a:endParaRPr lang="en-US"/>
          </a:p>
        </p:txBody>
      </p:sp>
    </p:spTree>
    <p:extLst>
      <p:ext uri="{BB962C8B-B14F-4D97-AF65-F5344CB8AC3E}">
        <p14:creationId xmlns:p14="http://schemas.microsoft.com/office/powerpoint/2010/main" val="413804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1"/>
            </a:gs>
            <a:gs pos="100000">
              <a:schemeClr val="bg1">
                <a:lumMod val="85000"/>
              </a:schemeClr>
            </a:gs>
          </a:gsLst>
          <a:lin ang="13500000" scaled="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E966E8-DCA0-42DE-A10D-4868BED75878}" type="datetimeFigureOut">
              <a:rPr lang="en-US" smtClean="0"/>
              <a:t>11/28/2016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CF7DFB-4023-4036-BB09-7E1973D8C318}" type="slidenum">
              <a:rPr lang="en-US" smtClean="0"/>
              <a:t>‹#›</a:t>
            </a:fld>
            <a:endParaRPr lang="en-US"/>
          </a:p>
        </p:txBody>
      </p:sp>
    </p:spTree>
    <p:extLst>
      <p:ext uri="{BB962C8B-B14F-4D97-AF65-F5344CB8AC3E}">
        <p14:creationId xmlns:p14="http://schemas.microsoft.com/office/powerpoint/2010/main" val="839518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5">
                <a:lumMod val="60000"/>
                <a:lumOff val="40000"/>
              </a:schemeClr>
            </a:gs>
            <a:gs pos="100000">
              <a:srgbClr val="D9D9D9"/>
            </a:gs>
          </a:gsLst>
          <a:lin ang="13500000" scaled="0"/>
        </a:gra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017520" y="694944"/>
            <a:ext cx="8686800" cy="914400"/>
          </a:xfrm>
        </p:spPr>
        <p:txBody>
          <a:bodyPr/>
          <a:lstStyle/>
          <a:p>
            <a:r>
              <a:rPr lang="en-US" sz="1400" dirty="0" smtClean="0">
                <a:solidFill>
                  <a:schemeClr val="bg2">
                    <a:lumMod val="25000"/>
                  </a:schemeClr>
                </a:solidFill>
                <a:latin typeface="Arial" panose="020B0604020202020204" pitchFamily="34" charset="0"/>
                <a:cs typeface="Arial" panose="020B0604020202020204" pitchFamily="34" charset="0"/>
              </a:rPr>
              <a:t>On February 15, 1967, by an Order-in-Council, the Lord Selkirk School Division was given jurisdiction over all education for grades 1 to 12 and the 40 rural school districts within its area were dissolved.  This active period of educational transition saw the sale of property, the assembly of lands, consolidation of schools and school closures. </a:t>
            </a:r>
            <a:endParaRPr lang="en-US" sz="1400" dirty="0">
              <a:solidFill>
                <a:schemeClr val="bg2">
                  <a:lumMod val="25000"/>
                </a:schemeClr>
              </a:solidFill>
              <a:latin typeface="Arial" panose="020B0604020202020204" pitchFamily="34" charset="0"/>
              <a:cs typeface="Arial" panose="020B0604020202020204" pitchFamily="34" charset="0"/>
            </a:endParaRPr>
          </a:p>
        </p:txBody>
      </p:sp>
      <p:pic>
        <p:nvPicPr>
          <p:cNvPr id="10" name="Picture Placeholder 9"/>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tretch>
            <a:fillRect/>
          </a:stretch>
        </p:blipFill>
        <p:spPr>
          <a:xfrm>
            <a:off x="1494606" y="746760"/>
            <a:ext cx="1097280" cy="822960"/>
          </a:xfrm>
        </p:spPr>
      </p:pic>
      <p:sp>
        <p:nvSpPr>
          <p:cNvPr id="4" name="Text Placeholder 3"/>
          <p:cNvSpPr>
            <a:spLocks noGrp="1"/>
          </p:cNvSpPr>
          <p:nvPr>
            <p:ph type="body" sz="quarter" idx="15"/>
          </p:nvPr>
        </p:nvSpPr>
        <p:spPr>
          <a:xfrm>
            <a:off x="4206240" y="1874520"/>
            <a:ext cx="7488936" cy="1005840"/>
          </a:xfrm>
        </p:spPr>
        <p:txBody>
          <a:bodyPr/>
          <a:lstStyle/>
          <a:p>
            <a:r>
              <a:rPr lang="en-US" sz="1400" dirty="0" smtClean="0">
                <a:solidFill>
                  <a:schemeClr val="bg2">
                    <a:lumMod val="25000"/>
                  </a:schemeClr>
                </a:solidFill>
                <a:latin typeface="Arial" panose="020B0604020202020204" pitchFamily="34" charset="0"/>
                <a:cs typeface="Arial" panose="020B0604020202020204" pitchFamily="34" charset="0"/>
              </a:rPr>
              <a:t>The school districts of Armistice and Hartley were transferred to the Interlake School Division No. </a:t>
            </a:r>
            <a:r>
              <a:rPr lang="en-US" sz="1400" dirty="0" smtClean="0">
                <a:solidFill>
                  <a:schemeClr val="bg2">
                    <a:lumMod val="25000"/>
                  </a:schemeClr>
                </a:solidFill>
                <a:latin typeface="Arial" panose="020B0604020202020204" pitchFamily="34" charset="0"/>
                <a:cs typeface="Arial" panose="020B0604020202020204" pitchFamily="34" charset="0"/>
              </a:rPr>
              <a:t>21. Titles transferred to the LSSD in 1967 included </a:t>
            </a:r>
            <a:r>
              <a:rPr lang="en-US" sz="1400" dirty="0" err="1" smtClean="0">
                <a:solidFill>
                  <a:schemeClr val="bg2">
                    <a:lumMod val="25000"/>
                  </a:schemeClr>
                </a:solidFill>
                <a:latin typeface="Arial" panose="020B0604020202020204" pitchFamily="34" charset="0"/>
                <a:cs typeface="Arial" panose="020B0604020202020204" pitchFamily="34" charset="0"/>
              </a:rPr>
              <a:t>Dunara</a:t>
            </a:r>
            <a:r>
              <a:rPr lang="en-US" sz="1400" dirty="0" smtClean="0">
                <a:solidFill>
                  <a:schemeClr val="bg2">
                    <a:lumMod val="25000"/>
                  </a:schemeClr>
                </a:solidFill>
                <a:latin typeface="Arial" panose="020B0604020202020204" pitchFamily="34" charset="0"/>
                <a:cs typeface="Arial" panose="020B0604020202020204" pitchFamily="34" charset="0"/>
              </a:rPr>
              <a:t> No 1203, Lockport No. 6, Cloverdale No. 577, Balsam Bay No. 859, Early Grey No. 1527, </a:t>
            </a:r>
            <a:r>
              <a:rPr lang="en-US" sz="1400" dirty="0" err="1" smtClean="0">
                <a:solidFill>
                  <a:schemeClr val="bg2">
                    <a:lumMod val="25000"/>
                  </a:schemeClr>
                </a:solidFill>
                <a:latin typeface="Arial" panose="020B0604020202020204" pitchFamily="34" charset="0"/>
                <a:cs typeface="Arial" panose="020B0604020202020204" pitchFamily="34" charset="0"/>
              </a:rPr>
              <a:t>Netley</a:t>
            </a:r>
            <a:r>
              <a:rPr lang="en-US" sz="1400" dirty="0" smtClean="0">
                <a:solidFill>
                  <a:schemeClr val="bg2">
                    <a:lumMod val="25000"/>
                  </a:schemeClr>
                </a:solidFill>
                <a:latin typeface="Arial" panose="020B0604020202020204" pitchFamily="34" charset="0"/>
                <a:cs typeface="Arial" panose="020B0604020202020204" pitchFamily="34" charset="0"/>
              </a:rPr>
              <a:t> Lake No. 775, and Hillside Beach No. 1980.  Immediately following amalgamation, numerous properties and buildings were sold.</a:t>
            </a:r>
            <a:endParaRPr lang="en-US" sz="1400" dirty="0" smtClean="0">
              <a:solidFill>
                <a:schemeClr val="bg2">
                  <a:lumMod val="25000"/>
                </a:schemeClr>
              </a:solidFill>
              <a:latin typeface="Arial" panose="020B0604020202020204" pitchFamily="34" charset="0"/>
              <a:cs typeface="Arial" panose="020B0604020202020204" pitchFamily="34" charset="0"/>
            </a:endParaRPr>
          </a:p>
        </p:txBody>
      </p:sp>
      <p:pic>
        <p:nvPicPr>
          <p:cNvPr id="11" name="Picture Placeholder 10"/>
          <p:cNvPicPr>
            <a:picLocks noGrp="1" noChangeAspect="1"/>
          </p:cNvPicPr>
          <p:nvPr>
            <p:ph type="pic" sz="quarter" idx="16"/>
          </p:nvPr>
        </p:nvPicPr>
        <p:blipFill>
          <a:blip r:embed="rId3" cstate="print">
            <a:extLst>
              <a:ext uri="{28A0092B-C50C-407E-A947-70E740481C1C}">
                <a14:useLocalDpi xmlns:a14="http://schemas.microsoft.com/office/drawing/2010/main" val="0"/>
              </a:ext>
            </a:extLst>
          </a:blip>
          <a:stretch>
            <a:fillRect/>
          </a:stretch>
        </p:blipFill>
        <p:spPr>
          <a:xfrm>
            <a:off x="2756261" y="1965960"/>
            <a:ext cx="1097280" cy="822960"/>
          </a:xfrm>
        </p:spPr>
      </p:pic>
      <p:sp>
        <p:nvSpPr>
          <p:cNvPr id="6" name="Text Placeholder 5"/>
          <p:cNvSpPr>
            <a:spLocks noGrp="1"/>
          </p:cNvSpPr>
          <p:nvPr>
            <p:ph type="body" sz="quarter" idx="17"/>
          </p:nvPr>
        </p:nvSpPr>
        <p:spPr>
          <a:xfrm>
            <a:off x="5047488" y="3246120"/>
            <a:ext cx="6647688" cy="914400"/>
          </a:xfrm>
        </p:spPr>
        <p:txBody>
          <a:bodyPr/>
          <a:lstStyle/>
          <a:p>
            <a:r>
              <a:rPr lang="en-US" sz="1400" dirty="0" smtClean="0">
                <a:solidFill>
                  <a:schemeClr val="bg2">
                    <a:lumMod val="25000"/>
                  </a:schemeClr>
                </a:solidFill>
                <a:latin typeface="Arial" panose="020B0604020202020204" pitchFamily="34" charset="0"/>
                <a:cs typeface="Arial" panose="020B0604020202020204" pitchFamily="34" charset="0"/>
              </a:rPr>
              <a:t>The Happy Thought School District No. 1452 was consolidated and turned over to the LSSD, bringing with it </a:t>
            </a:r>
            <a:r>
              <a:rPr lang="en-US" sz="1400" dirty="0" err="1" smtClean="0">
                <a:solidFill>
                  <a:schemeClr val="bg2">
                    <a:lumMod val="25000"/>
                  </a:schemeClr>
                </a:solidFill>
                <a:latin typeface="Arial" panose="020B0604020202020204" pitchFamily="34" charset="0"/>
                <a:cs typeface="Arial" panose="020B0604020202020204" pitchFamily="34" charset="0"/>
              </a:rPr>
              <a:t>Ashfield</a:t>
            </a:r>
            <a:r>
              <a:rPr lang="en-US" sz="1400" dirty="0" smtClean="0">
                <a:solidFill>
                  <a:schemeClr val="bg2">
                    <a:lumMod val="25000"/>
                  </a:schemeClr>
                </a:solidFill>
                <a:latin typeface="Arial" panose="020B0604020202020204" pitchFamily="34" charset="0"/>
                <a:cs typeface="Arial" panose="020B0604020202020204" pitchFamily="34" charset="0"/>
              </a:rPr>
              <a:t> No. 428, </a:t>
            </a:r>
            <a:r>
              <a:rPr lang="en-US" sz="1400" dirty="0" err="1" smtClean="0">
                <a:solidFill>
                  <a:schemeClr val="bg2">
                    <a:lumMod val="25000"/>
                  </a:schemeClr>
                </a:solidFill>
                <a:latin typeface="Arial" panose="020B0604020202020204" pitchFamily="34" charset="0"/>
                <a:cs typeface="Arial" panose="020B0604020202020204" pitchFamily="34" charset="0"/>
              </a:rPr>
              <a:t>Hoey</a:t>
            </a:r>
            <a:r>
              <a:rPr lang="en-US" sz="1400" dirty="0" smtClean="0">
                <a:solidFill>
                  <a:schemeClr val="bg2">
                    <a:lumMod val="25000"/>
                  </a:schemeClr>
                </a:solidFill>
                <a:latin typeface="Arial" panose="020B0604020202020204" pitchFamily="34" charset="0"/>
                <a:cs typeface="Arial" panose="020B0604020202020204" pitchFamily="34" charset="0"/>
              </a:rPr>
              <a:t> No. 2173, Kitchener No. 1076, </a:t>
            </a:r>
            <a:r>
              <a:rPr lang="en-US" sz="1400" dirty="0" err="1" smtClean="0">
                <a:solidFill>
                  <a:schemeClr val="bg2">
                    <a:lumMod val="25000"/>
                  </a:schemeClr>
                </a:solidFill>
                <a:latin typeface="Arial" panose="020B0604020202020204" pitchFamily="34" charset="0"/>
                <a:cs typeface="Arial" panose="020B0604020202020204" pitchFamily="34" charset="0"/>
              </a:rPr>
              <a:t>Walkley</a:t>
            </a:r>
            <a:r>
              <a:rPr lang="en-US" sz="1400" dirty="0" smtClean="0">
                <a:solidFill>
                  <a:schemeClr val="bg2">
                    <a:lumMod val="25000"/>
                  </a:schemeClr>
                </a:solidFill>
                <a:latin typeface="Arial" panose="020B0604020202020204" pitchFamily="34" charset="0"/>
                <a:cs typeface="Arial" panose="020B0604020202020204" pitchFamily="34" charset="0"/>
              </a:rPr>
              <a:t> No. 1285 Mayfield No. 1473, Brookside No. 1546, Highland No. 128, and </a:t>
            </a:r>
            <a:r>
              <a:rPr lang="en-US" sz="1400" dirty="0" err="1" smtClean="0">
                <a:solidFill>
                  <a:schemeClr val="bg2">
                    <a:lumMod val="25000"/>
                  </a:schemeClr>
                </a:solidFill>
                <a:latin typeface="Arial" panose="020B0604020202020204" pitchFamily="34" charset="0"/>
                <a:cs typeface="Arial" panose="020B0604020202020204" pitchFamily="34" charset="0"/>
              </a:rPr>
              <a:t>Patapun</a:t>
            </a:r>
            <a:r>
              <a:rPr lang="en-US" sz="1400" dirty="0" smtClean="0">
                <a:solidFill>
                  <a:schemeClr val="bg2">
                    <a:lumMod val="25000"/>
                  </a:schemeClr>
                </a:solidFill>
                <a:latin typeface="Arial" panose="020B0604020202020204" pitchFamily="34" charset="0"/>
                <a:cs typeface="Arial" panose="020B0604020202020204" pitchFamily="34" charset="0"/>
              </a:rPr>
              <a:t> No. 1636.  </a:t>
            </a:r>
          </a:p>
        </p:txBody>
      </p:sp>
      <p:pic>
        <p:nvPicPr>
          <p:cNvPr id="12" name="Picture Placeholder 11"/>
          <p:cNvPicPr>
            <a:picLocks noGrp="1" noChangeAspect="1"/>
          </p:cNvPicPr>
          <p:nvPr>
            <p:ph type="pic" sz="quarter" idx="18"/>
          </p:nvPr>
        </p:nvPicPr>
        <p:blipFill>
          <a:blip r:embed="rId4" cstate="print">
            <a:extLst>
              <a:ext uri="{28A0092B-C50C-407E-A947-70E740481C1C}">
                <a14:useLocalDpi xmlns:a14="http://schemas.microsoft.com/office/drawing/2010/main" val="0"/>
              </a:ext>
            </a:extLst>
          </a:blip>
          <a:stretch>
            <a:fillRect/>
          </a:stretch>
        </p:blipFill>
        <p:spPr>
          <a:xfrm>
            <a:off x="3657600" y="3291840"/>
            <a:ext cx="1097280" cy="822960"/>
          </a:xfrm>
        </p:spPr>
      </p:pic>
      <p:sp>
        <p:nvSpPr>
          <p:cNvPr id="8" name="Text Placeholder 7"/>
          <p:cNvSpPr>
            <a:spLocks noGrp="1"/>
          </p:cNvSpPr>
          <p:nvPr>
            <p:ph type="body" sz="quarter" idx="19"/>
          </p:nvPr>
        </p:nvSpPr>
        <p:spPr>
          <a:xfrm>
            <a:off x="5806440" y="4782311"/>
            <a:ext cx="5897880" cy="914400"/>
          </a:xfrm>
        </p:spPr>
        <p:txBody>
          <a:bodyPr/>
          <a:lstStyle/>
          <a:p>
            <a:r>
              <a:rPr lang="en-US" sz="1400" dirty="0" smtClean="0">
                <a:solidFill>
                  <a:schemeClr val="bg2">
                    <a:lumMod val="25000"/>
                  </a:schemeClr>
                </a:solidFill>
                <a:latin typeface="Arial" panose="020B0604020202020204" pitchFamily="34" charset="0"/>
                <a:cs typeface="Arial" panose="020B0604020202020204" pitchFamily="34" charset="0"/>
              </a:rPr>
              <a:t>Amalgamation changed what had been a multi-district division into a unified division, encompassing all levels of education within its boundaries.</a:t>
            </a:r>
            <a:endParaRPr lang="en-US" sz="1400" dirty="0">
              <a:solidFill>
                <a:schemeClr val="bg2">
                  <a:lumMod val="25000"/>
                </a:schemeClr>
              </a:solidFill>
              <a:latin typeface="Arial" panose="020B0604020202020204" pitchFamily="34" charset="0"/>
              <a:cs typeface="Arial" panose="020B0604020202020204" pitchFamily="34" charset="0"/>
            </a:endParaRPr>
          </a:p>
        </p:txBody>
      </p:sp>
      <p:pic>
        <p:nvPicPr>
          <p:cNvPr id="13" name="Picture Placeholder 12"/>
          <p:cNvPicPr>
            <a:picLocks noGrp="1" noChangeAspect="1"/>
          </p:cNvPicPr>
          <p:nvPr>
            <p:ph type="pic" sz="quarter" idx="20"/>
          </p:nvPr>
        </p:nvPicPr>
        <p:blipFill>
          <a:blip r:embed="rId5" cstate="print">
            <a:extLst>
              <a:ext uri="{28A0092B-C50C-407E-A947-70E740481C1C}">
                <a14:useLocalDpi xmlns:a14="http://schemas.microsoft.com/office/drawing/2010/main" val="0"/>
              </a:ext>
            </a:extLst>
          </a:blip>
          <a:stretch>
            <a:fillRect/>
          </a:stretch>
        </p:blipFill>
        <p:spPr>
          <a:xfrm>
            <a:off x="4341220" y="4828032"/>
            <a:ext cx="1097280" cy="822960"/>
          </a:xfrm>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7820" y="4093588"/>
            <a:ext cx="2890852" cy="2291847"/>
          </a:xfrm>
          <a:prstGeom prst="rect">
            <a:avLst/>
          </a:prstGeom>
        </p:spPr>
      </p:pic>
    </p:spTree>
    <p:extLst>
      <p:ext uri="{BB962C8B-B14F-4D97-AF65-F5344CB8AC3E}">
        <p14:creationId xmlns:p14="http://schemas.microsoft.com/office/powerpoint/2010/main" val="1778207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ttons_Grow_and_Turn_on_Path_16x9.potx" id="{EBCFE5E7-09C1-4E56-81AE-E1F970236749}" vid="{6AD16C55-8CB0-48A8-AFCA-A43F58E7486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3DB3237-F16E-4F3C-BE79-E2871B4F2CE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Animation slide Picture buttons (widescreen)</Template>
  <TotalTime>48</TotalTime>
  <Words>220</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Pearl Holt</dc:creator>
  <cp:keywords/>
  <cp:lastModifiedBy>Pearl Holt</cp:lastModifiedBy>
  <cp:revision>6</cp:revision>
  <cp:lastPrinted>2016-11-28T21:38:30Z</cp:lastPrinted>
  <dcterms:created xsi:type="dcterms:W3CDTF">2016-11-28T20:54:42Z</dcterms:created>
  <dcterms:modified xsi:type="dcterms:W3CDTF">2016-11-28T21:43:20Z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TC040144569991</vt:lpwstr>
  </property>
</Properties>
</file>